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76" r:id="rId4"/>
    <p:sldId id="258" r:id="rId5"/>
    <p:sldId id="259" r:id="rId6"/>
    <p:sldId id="260" r:id="rId7"/>
    <p:sldId id="261" r:id="rId8"/>
    <p:sldId id="262" r:id="rId9"/>
    <p:sldId id="263" r:id="rId10"/>
    <p:sldId id="264" r:id="rId11"/>
    <p:sldId id="265" r:id="rId12"/>
    <p:sldId id="266" r:id="rId13"/>
    <p:sldId id="267" r:id="rId14"/>
    <p:sldId id="270" r:id="rId15"/>
  </p:sldIdLst>
  <p:sldSz cx="9144000" cy="5143500" type="screen16x9"/>
  <p:notesSz cx="6858000" cy="9144000"/>
  <p:embeddedFontLst>
    <p:embeddedFont>
      <p:font typeface="Roboto" panose="02000000000000000000" pitchFamily="2" charset="0"/>
      <p:regular r:id="rId17"/>
      <p:bold r:id="rId18"/>
      <p:italic r:id="rId19"/>
      <p:boldItalic r:id="rId20"/>
    </p:embeddedFont>
    <p:embeddedFont>
      <p:font typeface="Roboto Black" panose="02000000000000000000" pitchFamily="2" charset="0"/>
      <p:bold r:id="rId21"/>
      <p:boldItalic r:id="rId22"/>
    </p:embeddedFont>
    <p:embeddedFont>
      <p:font typeface="Roboto Medium"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9794d91d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9794d91d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977d4b42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977d4b42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977d4b423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977d4b423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977d4b423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977d4b42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977d4b423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977d4b423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9794d91d9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9794d91d9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708bcf46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708bcf46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794d91d96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794d91d9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794d91d9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794d91d9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05f2f6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05f2f6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9794d91d96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9794d91d96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9708bcf46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9708bcf4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7" name="Google Shape;57;p13"/>
          <p:cNvPicPr preferRelativeResize="0"/>
          <p:nvPr/>
        </p:nvPicPr>
        <p:blipFill>
          <a:blip r:embed="rId4">
            <a:alphaModFix/>
          </a:blip>
          <a:stretch>
            <a:fillRect/>
          </a:stretch>
        </p:blipFill>
        <p:spPr>
          <a:xfrm>
            <a:off x="2504600" y="600288"/>
            <a:ext cx="4134799" cy="2923400"/>
          </a:xfrm>
          <a:prstGeom prst="rect">
            <a:avLst/>
          </a:prstGeom>
          <a:noFill/>
          <a:ln>
            <a:noFill/>
          </a:ln>
        </p:spPr>
      </p:pic>
      <p:pic>
        <p:nvPicPr>
          <p:cNvPr id="58" name="Google Shape;58;p13"/>
          <p:cNvPicPr preferRelativeResize="0"/>
          <p:nvPr/>
        </p:nvPicPr>
        <p:blipFill>
          <a:blip r:embed="rId5">
            <a:alphaModFix/>
          </a:blip>
          <a:stretch>
            <a:fillRect/>
          </a:stretch>
        </p:blipFill>
        <p:spPr>
          <a:xfrm>
            <a:off x="2200050" y="3386138"/>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1" name="Google Shape;13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2" name="Google Shape;132;p21"/>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33" name="Google Shape;133;p21"/>
          <p:cNvPicPr preferRelativeResize="0"/>
          <p:nvPr/>
        </p:nvPicPr>
        <p:blipFill>
          <a:blip r:embed="rId4">
            <a:alphaModFix/>
          </a:blip>
          <a:stretch>
            <a:fillRect/>
          </a:stretch>
        </p:blipFill>
        <p:spPr>
          <a:xfrm>
            <a:off x="0" y="0"/>
            <a:ext cx="9144003" cy="5143501"/>
          </a:xfrm>
          <a:prstGeom prst="rect">
            <a:avLst/>
          </a:prstGeom>
          <a:noFill/>
          <a:ln>
            <a:noFill/>
          </a:ln>
        </p:spPr>
      </p:pic>
      <p:pic>
        <p:nvPicPr>
          <p:cNvPr id="3" name="Picture 2">
            <a:extLst>
              <a:ext uri="{FF2B5EF4-FFF2-40B4-BE49-F238E27FC236}">
                <a16:creationId xmlns:a16="http://schemas.microsoft.com/office/drawing/2014/main" id="{FE34F408-B2DF-EB55-0DE0-D129107C8BDD}"/>
              </a:ext>
            </a:extLst>
          </p:cNvPr>
          <p:cNvPicPr>
            <a:picLocks noChangeAspect="1"/>
          </p:cNvPicPr>
          <p:nvPr/>
        </p:nvPicPr>
        <p:blipFill>
          <a:blip r:embed="rId5"/>
          <a:stretch>
            <a:fillRect/>
          </a:stretch>
        </p:blipFill>
        <p:spPr>
          <a:xfrm>
            <a:off x="160042" y="1135433"/>
            <a:ext cx="4847893" cy="3782591"/>
          </a:xfrm>
          <a:prstGeom prst="rect">
            <a:avLst/>
          </a:prstGeom>
        </p:spPr>
      </p:pic>
      <p:sp>
        <p:nvSpPr>
          <p:cNvPr id="4" name="TextBox 3">
            <a:extLst>
              <a:ext uri="{FF2B5EF4-FFF2-40B4-BE49-F238E27FC236}">
                <a16:creationId xmlns:a16="http://schemas.microsoft.com/office/drawing/2014/main" id="{FB2C59F2-5F5A-7FD7-8751-862FDED6F02B}"/>
              </a:ext>
            </a:extLst>
          </p:cNvPr>
          <p:cNvSpPr txBox="1"/>
          <p:nvPr/>
        </p:nvSpPr>
        <p:spPr>
          <a:xfrm>
            <a:off x="160042" y="574625"/>
            <a:ext cx="5677232" cy="338554"/>
          </a:xfrm>
          <a:prstGeom prst="rect">
            <a:avLst/>
          </a:prstGeom>
          <a:noFill/>
        </p:spPr>
        <p:txBody>
          <a:bodyPr wrap="square" rtlCol="0">
            <a:spAutoFit/>
          </a:bodyPr>
          <a:lstStyle/>
          <a:p>
            <a:r>
              <a:rPr lang="en-IN" sz="1600" b="1" dirty="0"/>
              <a:t>3. GENERATE ALTERNATIVE SOLUTION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1" name="Google Shape;14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2" name="Google Shape;142;p22"/>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 name="Picture 4">
            <a:extLst>
              <a:ext uri="{FF2B5EF4-FFF2-40B4-BE49-F238E27FC236}">
                <a16:creationId xmlns:a16="http://schemas.microsoft.com/office/drawing/2014/main" id="{7C0D72AB-78C3-CB42-4D0F-2AC67A609193}"/>
              </a:ext>
            </a:extLst>
          </p:cNvPr>
          <p:cNvPicPr>
            <a:picLocks noChangeAspect="1"/>
          </p:cNvPicPr>
          <p:nvPr/>
        </p:nvPicPr>
        <p:blipFill>
          <a:blip r:embed="rId4"/>
          <a:stretch>
            <a:fillRect/>
          </a:stretch>
        </p:blipFill>
        <p:spPr>
          <a:xfrm>
            <a:off x="311700" y="825550"/>
            <a:ext cx="6715125" cy="3743325"/>
          </a:xfrm>
          <a:prstGeom prst="rect">
            <a:avLst/>
          </a:prstGeom>
        </p:spPr>
      </p:pic>
      <p:sp>
        <p:nvSpPr>
          <p:cNvPr id="6" name="TextBox 5">
            <a:extLst>
              <a:ext uri="{FF2B5EF4-FFF2-40B4-BE49-F238E27FC236}">
                <a16:creationId xmlns:a16="http://schemas.microsoft.com/office/drawing/2014/main" id="{A0637086-CFD5-79E3-241F-8B2AE2CF43C1}"/>
              </a:ext>
            </a:extLst>
          </p:cNvPr>
          <p:cNvSpPr txBox="1"/>
          <p:nvPr/>
        </p:nvSpPr>
        <p:spPr>
          <a:xfrm>
            <a:off x="680484" y="445025"/>
            <a:ext cx="6156251" cy="307777"/>
          </a:xfrm>
          <a:prstGeom prst="rect">
            <a:avLst/>
          </a:prstGeom>
          <a:noFill/>
        </p:spPr>
        <p:txBody>
          <a:bodyPr wrap="square" rtlCol="0">
            <a:spAutoFit/>
          </a:bodyPr>
          <a:lstStyle/>
          <a:p>
            <a:r>
              <a:rPr lang="en-IN" b="1" dirty="0"/>
              <a:t>4.CHOOSE FROM ALTERNATIVE SOLUTION TO SOLVE PROBLEM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0" name="Google Shape;15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3"/>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3" name="Picture 2">
            <a:extLst>
              <a:ext uri="{FF2B5EF4-FFF2-40B4-BE49-F238E27FC236}">
                <a16:creationId xmlns:a16="http://schemas.microsoft.com/office/drawing/2014/main" id="{E9E8BBAE-5804-C8EC-2754-E02F9961B1F3}"/>
              </a:ext>
            </a:extLst>
          </p:cNvPr>
          <p:cNvPicPr>
            <a:picLocks noChangeAspect="1"/>
          </p:cNvPicPr>
          <p:nvPr/>
        </p:nvPicPr>
        <p:blipFill>
          <a:blip r:embed="rId4"/>
          <a:stretch>
            <a:fillRect/>
          </a:stretch>
        </p:blipFill>
        <p:spPr>
          <a:xfrm>
            <a:off x="311700" y="1203325"/>
            <a:ext cx="6743700" cy="3314700"/>
          </a:xfrm>
          <a:prstGeom prst="rect">
            <a:avLst/>
          </a:prstGeom>
        </p:spPr>
      </p:pic>
      <p:sp>
        <p:nvSpPr>
          <p:cNvPr id="4" name="TextBox 3">
            <a:extLst>
              <a:ext uri="{FF2B5EF4-FFF2-40B4-BE49-F238E27FC236}">
                <a16:creationId xmlns:a16="http://schemas.microsoft.com/office/drawing/2014/main" id="{6A7D3E0E-2D88-67A8-2930-00CFC9B0CF1F}"/>
              </a:ext>
            </a:extLst>
          </p:cNvPr>
          <p:cNvSpPr txBox="1"/>
          <p:nvPr/>
        </p:nvSpPr>
        <p:spPr>
          <a:xfrm>
            <a:off x="311700" y="574625"/>
            <a:ext cx="7570381" cy="400110"/>
          </a:xfrm>
          <a:prstGeom prst="rect">
            <a:avLst/>
          </a:prstGeom>
          <a:noFill/>
        </p:spPr>
        <p:txBody>
          <a:bodyPr wrap="square" rtlCol="0">
            <a:spAutoFit/>
          </a:bodyPr>
          <a:lstStyle/>
          <a:p>
            <a:r>
              <a:rPr lang="en-IN" sz="2000" b="1" dirty="0"/>
              <a:t>5. IMPLEMENT THE CHOOSEN SOLUTION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9" name="Google Shape;15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60" name="Google Shape;160;p24"/>
          <p:cNvSpPr txBox="1"/>
          <p:nvPr/>
        </p:nvSpPr>
        <p:spPr>
          <a:xfrm>
            <a:off x="700375" y="1404925"/>
            <a:ext cx="3659400" cy="2586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Lorem Ipsum is simply dummy text of the printing and typesetting industry. Lorem ipsum has been industry’s standard dummy text ever since the 1500s, when an unknown printer took a gallery of ty. Lorem Ipsum is simply dummy text of the printing and typesetting industry. Lorem ipsum has been industry’s standard dummy text ever since the 1500s, when an unknown printer took a gallery of type.</a:t>
            </a:r>
            <a:endParaRPr/>
          </a:p>
        </p:txBody>
      </p:sp>
      <p:pic>
        <p:nvPicPr>
          <p:cNvPr id="161" name="Google Shape;161;p24"/>
          <p:cNvPicPr preferRelativeResize="0"/>
          <p:nvPr/>
        </p:nvPicPr>
        <p:blipFill>
          <a:blip r:embed="rId3">
            <a:alphaModFix/>
          </a:blip>
          <a:stretch>
            <a:fillRect/>
          </a:stretch>
        </p:blipFill>
        <p:spPr>
          <a:xfrm>
            <a:off x="0" y="0"/>
            <a:ext cx="9144003" cy="5143501"/>
          </a:xfrm>
          <a:prstGeom prst="rect">
            <a:avLst/>
          </a:prstGeom>
          <a:noFill/>
          <a:ln>
            <a:noFill/>
          </a:ln>
        </p:spPr>
      </p:pic>
      <p:sp>
        <p:nvSpPr>
          <p:cNvPr id="163" name="Google Shape;163;p24"/>
          <p:cNvSpPr txBox="1"/>
          <p:nvPr/>
        </p:nvSpPr>
        <p:spPr>
          <a:xfrm>
            <a:off x="6006300" y="2317800"/>
            <a:ext cx="958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lt1"/>
                </a:solidFill>
              </a:rPr>
              <a:t>Image</a:t>
            </a:r>
            <a:endParaRPr sz="2600">
              <a:solidFill>
                <a:schemeClr val="lt1"/>
              </a:solidFill>
            </a:endParaRPr>
          </a:p>
        </p:txBody>
      </p:sp>
      <p:pic>
        <p:nvPicPr>
          <p:cNvPr id="3" name="Picture 2">
            <a:extLst>
              <a:ext uri="{FF2B5EF4-FFF2-40B4-BE49-F238E27FC236}">
                <a16:creationId xmlns:a16="http://schemas.microsoft.com/office/drawing/2014/main" id="{02DC8CEB-D979-811E-D759-A70523A8D3B3}"/>
              </a:ext>
            </a:extLst>
          </p:cNvPr>
          <p:cNvPicPr>
            <a:picLocks noChangeAspect="1"/>
          </p:cNvPicPr>
          <p:nvPr/>
        </p:nvPicPr>
        <p:blipFill>
          <a:blip r:embed="rId4"/>
          <a:stretch>
            <a:fillRect/>
          </a:stretch>
        </p:blipFill>
        <p:spPr>
          <a:xfrm>
            <a:off x="268725" y="1462750"/>
            <a:ext cx="6696075" cy="2847975"/>
          </a:xfrm>
          <a:prstGeom prst="rect">
            <a:avLst/>
          </a:prstGeom>
        </p:spPr>
      </p:pic>
      <p:sp>
        <p:nvSpPr>
          <p:cNvPr id="4" name="TextBox 3">
            <a:extLst>
              <a:ext uri="{FF2B5EF4-FFF2-40B4-BE49-F238E27FC236}">
                <a16:creationId xmlns:a16="http://schemas.microsoft.com/office/drawing/2014/main" id="{B0BB5C1C-BD40-F87F-0E6F-C019230418B8}"/>
              </a:ext>
            </a:extLst>
          </p:cNvPr>
          <p:cNvSpPr txBox="1"/>
          <p:nvPr/>
        </p:nvSpPr>
        <p:spPr>
          <a:xfrm>
            <a:off x="311700" y="574625"/>
            <a:ext cx="5493677" cy="400110"/>
          </a:xfrm>
          <a:prstGeom prst="rect">
            <a:avLst/>
          </a:prstGeom>
          <a:noFill/>
        </p:spPr>
        <p:txBody>
          <a:bodyPr wrap="square" rtlCol="0">
            <a:spAutoFit/>
          </a:bodyPr>
          <a:lstStyle/>
          <a:p>
            <a:r>
              <a:rPr lang="en-IN" sz="2000" b="1" dirty="0"/>
              <a:t>6. EVALUATE THE SOLUTION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97" name="Google Shape;197;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98" name="Google Shape;198;p27"/>
          <p:cNvPicPr preferRelativeResize="0"/>
          <p:nvPr/>
        </p:nvPicPr>
        <p:blipFill>
          <a:blip r:embed="rId3">
            <a:alphaModFix/>
          </a:blip>
          <a:stretch>
            <a:fillRect/>
          </a:stretch>
        </p:blipFill>
        <p:spPr>
          <a:xfrm>
            <a:off x="0" y="0"/>
            <a:ext cx="9144003" cy="5143501"/>
          </a:xfrm>
          <a:prstGeom prst="rect">
            <a:avLst/>
          </a:prstGeom>
          <a:noFill/>
          <a:ln>
            <a:noFill/>
          </a:ln>
        </p:spPr>
      </p:pic>
      <p:sp>
        <p:nvSpPr>
          <p:cNvPr id="199" name="Google Shape;199;p27"/>
          <p:cNvSpPr txBox="1"/>
          <p:nvPr/>
        </p:nvSpPr>
        <p:spPr>
          <a:xfrm>
            <a:off x="3141000" y="2194650"/>
            <a:ext cx="28620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700">
                <a:solidFill>
                  <a:schemeClr val="lt1"/>
                </a:solidFill>
                <a:latin typeface="Roboto Medium"/>
                <a:ea typeface="Roboto Medium"/>
                <a:cs typeface="Roboto Medium"/>
                <a:sym typeface="Roboto Medium"/>
              </a:rPr>
              <a:t>THANK YOU</a:t>
            </a:r>
            <a:endParaRPr sz="3700">
              <a:solidFill>
                <a:schemeClr val="lt1"/>
              </a:solidFill>
              <a:latin typeface="Roboto Medium"/>
              <a:ea typeface="Roboto Medium"/>
              <a:cs typeface="Roboto Medium"/>
              <a:sym typeface="Roboto Medium"/>
            </a:endParaRPr>
          </a:p>
        </p:txBody>
      </p:sp>
      <p:pic>
        <p:nvPicPr>
          <p:cNvPr id="200" name="Google Shape;200;p27"/>
          <p:cNvPicPr preferRelativeResize="0"/>
          <p:nvPr/>
        </p:nvPicPr>
        <p:blipFill>
          <a:blip r:embed="rId4">
            <a:alphaModFix/>
          </a:blip>
          <a:stretch>
            <a:fillRect/>
          </a:stretch>
        </p:blipFill>
        <p:spPr>
          <a:xfrm>
            <a:off x="1752016" y="4591075"/>
            <a:ext cx="338156" cy="338150"/>
          </a:xfrm>
          <a:prstGeom prst="rect">
            <a:avLst/>
          </a:prstGeom>
          <a:noFill/>
          <a:ln>
            <a:noFill/>
          </a:ln>
        </p:spPr>
      </p:pic>
      <p:pic>
        <p:nvPicPr>
          <p:cNvPr id="201" name="Google Shape;201;p27"/>
          <p:cNvPicPr preferRelativeResize="0"/>
          <p:nvPr/>
        </p:nvPicPr>
        <p:blipFill>
          <a:blip r:embed="rId5">
            <a:alphaModFix/>
          </a:blip>
          <a:stretch>
            <a:fillRect/>
          </a:stretch>
        </p:blipFill>
        <p:spPr>
          <a:xfrm>
            <a:off x="3272650" y="4591075"/>
            <a:ext cx="338156" cy="338150"/>
          </a:xfrm>
          <a:prstGeom prst="rect">
            <a:avLst/>
          </a:prstGeom>
          <a:noFill/>
          <a:ln>
            <a:noFill/>
          </a:ln>
        </p:spPr>
      </p:pic>
      <p:sp>
        <p:nvSpPr>
          <p:cNvPr id="202" name="Google Shape;202;p27"/>
          <p:cNvSpPr txBox="1"/>
          <p:nvPr/>
        </p:nvSpPr>
        <p:spPr>
          <a:xfrm>
            <a:off x="1980750" y="4590800"/>
            <a:ext cx="1187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Roboto Medium"/>
                <a:ea typeface="Roboto Medium"/>
                <a:cs typeface="Roboto Medium"/>
                <a:sym typeface="Roboto Medium"/>
              </a:rPr>
              <a:t>+91 78150 95095</a:t>
            </a:r>
            <a:endParaRPr sz="1000">
              <a:solidFill>
                <a:schemeClr val="lt1"/>
              </a:solidFill>
              <a:latin typeface="Roboto Medium"/>
              <a:ea typeface="Roboto Medium"/>
              <a:cs typeface="Roboto Medium"/>
              <a:sym typeface="Roboto Medium"/>
            </a:endParaRPr>
          </a:p>
        </p:txBody>
      </p:sp>
      <p:cxnSp>
        <p:nvCxnSpPr>
          <p:cNvPr id="203" name="Google Shape;203;p27"/>
          <p:cNvCxnSpPr/>
          <p:nvPr/>
        </p:nvCxnSpPr>
        <p:spPr>
          <a:xfrm rot="10800000">
            <a:off x="3220250" y="4619675"/>
            <a:ext cx="0" cy="300000"/>
          </a:xfrm>
          <a:prstGeom prst="straightConnector1">
            <a:avLst/>
          </a:prstGeom>
          <a:noFill/>
          <a:ln w="9525" cap="flat" cmpd="sng">
            <a:solidFill>
              <a:schemeClr val="lt1"/>
            </a:solidFill>
            <a:prstDash val="solid"/>
            <a:round/>
            <a:headEnd type="none" w="med" len="med"/>
            <a:tailEnd type="none" w="med" len="med"/>
          </a:ln>
        </p:spPr>
      </p:cxnSp>
      <p:sp>
        <p:nvSpPr>
          <p:cNvPr id="204" name="Google Shape;204;p27"/>
          <p:cNvSpPr txBox="1"/>
          <p:nvPr/>
        </p:nvSpPr>
        <p:spPr>
          <a:xfrm>
            <a:off x="3519050" y="4590800"/>
            <a:ext cx="193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Roboto Medium"/>
                <a:ea typeface="Roboto Medium"/>
                <a:cs typeface="Roboto Medium"/>
                <a:sym typeface="Roboto Medium"/>
              </a:rPr>
              <a:t>codemithra@ethnus.com</a:t>
            </a:r>
            <a:endParaRPr sz="1000">
              <a:solidFill>
                <a:schemeClr val="lt1"/>
              </a:solidFill>
              <a:latin typeface="Roboto Medium"/>
              <a:ea typeface="Roboto Medium"/>
              <a:cs typeface="Roboto Medium"/>
              <a:sym typeface="Roboto Medium"/>
            </a:endParaRPr>
          </a:p>
        </p:txBody>
      </p:sp>
      <p:pic>
        <p:nvPicPr>
          <p:cNvPr id="205" name="Google Shape;205;p27"/>
          <p:cNvPicPr preferRelativeResize="0"/>
          <p:nvPr/>
        </p:nvPicPr>
        <p:blipFill>
          <a:blip r:embed="rId6">
            <a:alphaModFix/>
          </a:blip>
          <a:stretch>
            <a:fillRect/>
          </a:stretch>
        </p:blipFill>
        <p:spPr>
          <a:xfrm>
            <a:off x="5223770" y="4591063"/>
            <a:ext cx="338156" cy="338150"/>
          </a:xfrm>
          <a:prstGeom prst="rect">
            <a:avLst/>
          </a:prstGeom>
          <a:noFill/>
          <a:ln>
            <a:noFill/>
          </a:ln>
        </p:spPr>
      </p:pic>
      <p:sp>
        <p:nvSpPr>
          <p:cNvPr id="206" name="Google Shape;206;p27"/>
          <p:cNvSpPr txBox="1"/>
          <p:nvPr/>
        </p:nvSpPr>
        <p:spPr>
          <a:xfrm>
            <a:off x="5457275" y="4590800"/>
            <a:ext cx="193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Roboto Medium"/>
                <a:ea typeface="Roboto Medium"/>
                <a:cs typeface="Roboto Medium"/>
                <a:sym typeface="Roboto Medium"/>
              </a:rPr>
              <a:t>www.codemithra.com</a:t>
            </a:r>
            <a:endParaRPr sz="1000">
              <a:solidFill>
                <a:schemeClr val="lt1"/>
              </a:solidFill>
              <a:latin typeface="Roboto Medium"/>
              <a:ea typeface="Roboto Medium"/>
              <a:cs typeface="Roboto Medium"/>
              <a:sym typeface="Roboto Medium"/>
            </a:endParaRPr>
          </a:p>
        </p:txBody>
      </p:sp>
      <p:cxnSp>
        <p:nvCxnSpPr>
          <p:cNvPr id="207" name="Google Shape;207;p27"/>
          <p:cNvCxnSpPr/>
          <p:nvPr/>
        </p:nvCxnSpPr>
        <p:spPr>
          <a:xfrm rot="10800000">
            <a:off x="5166625" y="4610150"/>
            <a:ext cx="0" cy="3000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5" name="Google Shape;65;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66" name="Google Shape;66;p14"/>
          <p:cNvSpPr txBox="1"/>
          <p:nvPr/>
        </p:nvSpPr>
        <p:spPr>
          <a:xfrm>
            <a:off x="535125" y="1595825"/>
            <a:ext cx="36222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2400" dirty="0">
                <a:solidFill>
                  <a:schemeClr val="lt1"/>
                </a:solidFill>
                <a:latin typeface="Roboto Black"/>
                <a:ea typeface="Roboto Black"/>
                <a:cs typeface="Roboto Black"/>
                <a:sym typeface="Roboto Black"/>
              </a:rPr>
              <a:t>THINKING ALGORITHM AND PROBLEM SOLVING</a:t>
            </a:r>
            <a:endParaRPr lang="en-IN" sz="2400" dirty="0">
              <a:solidFill>
                <a:schemeClr val="lt1"/>
              </a:solidFill>
              <a:latin typeface="Roboto"/>
              <a:ea typeface="Roboto"/>
              <a:cs typeface="Roboto"/>
              <a:sym typeface="Roboto"/>
            </a:endParaRPr>
          </a:p>
        </p:txBody>
      </p:sp>
      <p:sp>
        <p:nvSpPr>
          <p:cNvPr id="3" name="TextBox 2">
            <a:extLst>
              <a:ext uri="{FF2B5EF4-FFF2-40B4-BE49-F238E27FC236}">
                <a16:creationId xmlns:a16="http://schemas.microsoft.com/office/drawing/2014/main" id="{F14A9902-8845-CA2E-662F-5D1D8C666543}"/>
              </a:ext>
            </a:extLst>
          </p:cNvPr>
          <p:cNvSpPr txBox="1"/>
          <p:nvPr/>
        </p:nvSpPr>
        <p:spPr>
          <a:xfrm>
            <a:off x="2286000" y="2419191"/>
            <a:ext cx="4572000" cy="307777"/>
          </a:xfrm>
          <a:prstGeom prst="rect">
            <a:avLst/>
          </a:prstGeom>
          <a:noFill/>
        </p:spPr>
        <p:txBody>
          <a:bodyPr wrap="square">
            <a:spAutoFit/>
          </a:bodyPr>
          <a:lstStyle/>
          <a:p>
            <a:r>
              <a:rPr lang="en-IN" b="0" dirty="0">
                <a:effectLst/>
              </a:rPr>
              <a:t> </a:t>
            </a:r>
            <a:endParaRPr lang="en-IN" dirty="0"/>
          </a:p>
        </p:txBody>
      </p:sp>
      <p:sp>
        <p:nvSpPr>
          <p:cNvPr id="5" name="TextBox 4">
            <a:extLst>
              <a:ext uri="{FF2B5EF4-FFF2-40B4-BE49-F238E27FC236}">
                <a16:creationId xmlns:a16="http://schemas.microsoft.com/office/drawing/2014/main" id="{10A1E1D4-44BB-65B8-3DEB-E92547B92E52}"/>
              </a:ext>
            </a:extLst>
          </p:cNvPr>
          <p:cNvSpPr txBox="1"/>
          <p:nvPr/>
        </p:nvSpPr>
        <p:spPr>
          <a:xfrm>
            <a:off x="2286000" y="2419191"/>
            <a:ext cx="4572000" cy="307777"/>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FDB3-0CCA-7238-FE18-E2BA0C3EF6C9}"/>
              </a:ext>
            </a:extLst>
          </p:cNvPr>
          <p:cNvSpPr>
            <a:spLocks noGrp="1"/>
          </p:cNvSpPr>
          <p:nvPr>
            <p:ph type="title"/>
          </p:nvPr>
        </p:nvSpPr>
        <p:spPr/>
        <p:txBody>
          <a:bodyPr>
            <a:normAutofit/>
          </a:bodyPr>
          <a:lstStyle/>
          <a:p>
            <a:r>
              <a:rPr lang="en-IN" sz="1800" dirty="0"/>
              <a:t>TEST TIME ON PLAN AND ORGANISE</a:t>
            </a:r>
          </a:p>
        </p:txBody>
      </p:sp>
      <p:sp>
        <p:nvSpPr>
          <p:cNvPr id="3" name="Text Placeholder 2">
            <a:extLst>
              <a:ext uri="{FF2B5EF4-FFF2-40B4-BE49-F238E27FC236}">
                <a16:creationId xmlns:a16="http://schemas.microsoft.com/office/drawing/2014/main" id="{CDE57179-74C6-5E3E-5848-89B791DFB55A}"/>
              </a:ext>
            </a:extLst>
          </p:cNvPr>
          <p:cNvSpPr>
            <a:spLocks noGrp="1"/>
          </p:cNvSpPr>
          <p:nvPr>
            <p:ph type="body" idx="1"/>
          </p:nvPr>
        </p:nvSpPr>
        <p:spPr/>
        <p:txBody>
          <a:bodyPr/>
          <a:lstStyle/>
          <a:p>
            <a:r>
              <a:rPr lang="en-IN" dirty="0"/>
              <a:t>SCAN QR</a:t>
            </a:r>
          </a:p>
        </p:txBody>
      </p:sp>
      <p:pic>
        <p:nvPicPr>
          <p:cNvPr id="5" name="Picture 4">
            <a:extLst>
              <a:ext uri="{FF2B5EF4-FFF2-40B4-BE49-F238E27FC236}">
                <a16:creationId xmlns:a16="http://schemas.microsoft.com/office/drawing/2014/main" id="{6B019EC7-44B0-903C-B130-6589FB49A184}"/>
              </a:ext>
            </a:extLst>
          </p:cNvPr>
          <p:cNvPicPr>
            <a:picLocks noChangeAspect="1"/>
          </p:cNvPicPr>
          <p:nvPr/>
        </p:nvPicPr>
        <p:blipFill>
          <a:blip r:embed="rId2"/>
          <a:stretch>
            <a:fillRect/>
          </a:stretch>
        </p:blipFill>
        <p:spPr>
          <a:xfrm>
            <a:off x="2628900" y="1903893"/>
            <a:ext cx="3886200" cy="2228850"/>
          </a:xfrm>
          <a:prstGeom prst="rect">
            <a:avLst/>
          </a:prstGeom>
        </p:spPr>
      </p:pic>
    </p:spTree>
    <p:extLst>
      <p:ext uri="{BB962C8B-B14F-4D97-AF65-F5344CB8AC3E}">
        <p14:creationId xmlns:p14="http://schemas.microsoft.com/office/powerpoint/2010/main" val="4039488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75" name="Google Shape;75;p15"/>
          <p:cNvPicPr preferRelativeResize="0"/>
          <p:nvPr/>
        </p:nvPicPr>
        <p:blipFill rotWithShape="1">
          <a:blip r:embed="rId4">
            <a:alphaModFix/>
          </a:blip>
          <a:srcRect/>
          <a:stretch/>
        </p:blipFill>
        <p:spPr>
          <a:xfrm>
            <a:off x="2772775" y="1114125"/>
            <a:ext cx="9144003" cy="5143501"/>
          </a:xfrm>
          <a:prstGeom prst="rect">
            <a:avLst/>
          </a:prstGeom>
          <a:noFill/>
          <a:ln>
            <a:noFill/>
          </a:ln>
        </p:spPr>
      </p:pic>
      <p:pic>
        <p:nvPicPr>
          <p:cNvPr id="3" name="Picture 2">
            <a:extLst>
              <a:ext uri="{FF2B5EF4-FFF2-40B4-BE49-F238E27FC236}">
                <a16:creationId xmlns:a16="http://schemas.microsoft.com/office/drawing/2014/main" id="{CA11AA5C-AA34-0B0F-1FD2-CE9DDE1A8D70}"/>
              </a:ext>
            </a:extLst>
          </p:cNvPr>
          <p:cNvPicPr>
            <a:picLocks noChangeAspect="1"/>
          </p:cNvPicPr>
          <p:nvPr/>
        </p:nvPicPr>
        <p:blipFill>
          <a:blip r:embed="rId5"/>
          <a:stretch>
            <a:fillRect/>
          </a:stretch>
        </p:blipFill>
        <p:spPr>
          <a:xfrm>
            <a:off x="311700" y="1284287"/>
            <a:ext cx="6600825" cy="3152775"/>
          </a:xfrm>
          <a:prstGeom prst="rect">
            <a:avLst/>
          </a:prstGeom>
        </p:spPr>
      </p:pic>
      <p:sp>
        <p:nvSpPr>
          <p:cNvPr id="4" name="TextBox 3">
            <a:extLst>
              <a:ext uri="{FF2B5EF4-FFF2-40B4-BE49-F238E27FC236}">
                <a16:creationId xmlns:a16="http://schemas.microsoft.com/office/drawing/2014/main" id="{53B5D1A2-82AC-574C-6AB8-57AAD95EB82D}"/>
              </a:ext>
            </a:extLst>
          </p:cNvPr>
          <p:cNvSpPr txBox="1"/>
          <p:nvPr/>
        </p:nvSpPr>
        <p:spPr>
          <a:xfrm>
            <a:off x="583893" y="574625"/>
            <a:ext cx="8007213" cy="461665"/>
          </a:xfrm>
          <a:prstGeom prst="rect">
            <a:avLst/>
          </a:prstGeom>
          <a:noFill/>
        </p:spPr>
        <p:txBody>
          <a:bodyPr wrap="square" rtlCol="0">
            <a:spAutoFit/>
          </a:bodyPr>
          <a:lstStyle/>
          <a:p>
            <a:r>
              <a:rPr lang="en-IN" sz="2400" b="1" dirty="0"/>
              <a:t>THINKING ALGORITHM AND PROBLEM SOLVING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3" name="Google Shape;83;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4" name="Google Shape;84;p16"/>
          <p:cNvPicPr preferRelativeResize="0"/>
          <p:nvPr/>
        </p:nvPicPr>
        <p:blipFill>
          <a:blip r:embed="rId3">
            <a:alphaModFix/>
          </a:blip>
          <a:stretch>
            <a:fillRect/>
          </a:stretch>
        </p:blipFill>
        <p:spPr>
          <a:xfrm>
            <a:off x="0" y="0"/>
            <a:ext cx="9144003" cy="5143501"/>
          </a:xfrm>
          <a:prstGeom prst="rect">
            <a:avLst/>
          </a:prstGeom>
          <a:noFill/>
          <a:ln>
            <a:noFill/>
          </a:ln>
        </p:spPr>
      </p:pic>
      <p:sp>
        <p:nvSpPr>
          <p:cNvPr id="2" name="TextBox 1">
            <a:extLst>
              <a:ext uri="{FF2B5EF4-FFF2-40B4-BE49-F238E27FC236}">
                <a16:creationId xmlns:a16="http://schemas.microsoft.com/office/drawing/2014/main" id="{752B59B7-3CE5-1F23-8801-101F5DB9AFC9}"/>
              </a:ext>
            </a:extLst>
          </p:cNvPr>
          <p:cNvSpPr txBox="1"/>
          <p:nvPr/>
        </p:nvSpPr>
        <p:spPr>
          <a:xfrm>
            <a:off x="451692" y="744575"/>
            <a:ext cx="5582316" cy="369332"/>
          </a:xfrm>
          <a:prstGeom prst="rect">
            <a:avLst/>
          </a:prstGeom>
          <a:noFill/>
        </p:spPr>
        <p:txBody>
          <a:bodyPr wrap="square" rtlCol="0">
            <a:spAutoFit/>
          </a:bodyPr>
          <a:lstStyle/>
          <a:p>
            <a:r>
              <a:rPr lang="en-IN" sz="1800" b="1" dirty="0"/>
              <a:t>1. RECOGONISE THAT SOMETHING IS WRONG</a:t>
            </a:r>
          </a:p>
        </p:txBody>
      </p:sp>
      <p:pic>
        <p:nvPicPr>
          <p:cNvPr id="4" name="Picture 3">
            <a:extLst>
              <a:ext uri="{FF2B5EF4-FFF2-40B4-BE49-F238E27FC236}">
                <a16:creationId xmlns:a16="http://schemas.microsoft.com/office/drawing/2014/main" id="{E125562C-9AF5-07C3-D08F-AF57C9128B5E}"/>
              </a:ext>
            </a:extLst>
          </p:cNvPr>
          <p:cNvPicPr>
            <a:picLocks noChangeAspect="1"/>
          </p:cNvPicPr>
          <p:nvPr/>
        </p:nvPicPr>
        <p:blipFill>
          <a:blip r:embed="rId4"/>
          <a:stretch>
            <a:fillRect/>
          </a:stretch>
        </p:blipFill>
        <p:spPr>
          <a:xfrm>
            <a:off x="311692" y="1298303"/>
            <a:ext cx="5931127" cy="28385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2" name="Google Shape;92;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93" name="Google Shape;93;p17"/>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94" name="Google Shape;94;p17"/>
          <p:cNvPicPr preferRelativeResize="0"/>
          <p:nvPr/>
        </p:nvPicPr>
        <p:blipFill>
          <a:blip r:embed="rId4">
            <a:alphaModFix/>
          </a:blip>
          <a:stretch>
            <a:fillRect/>
          </a:stretch>
        </p:blipFill>
        <p:spPr>
          <a:xfrm>
            <a:off x="0" y="0"/>
            <a:ext cx="9144003" cy="5143501"/>
          </a:xfrm>
          <a:prstGeom prst="rect">
            <a:avLst/>
          </a:prstGeom>
          <a:noFill/>
          <a:ln>
            <a:noFill/>
          </a:ln>
        </p:spPr>
      </p:pic>
      <p:sp>
        <p:nvSpPr>
          <p:cNvPr id="2" name="TextBox 1">
            <a:extLst>
              <a:ext uri="{FF2B5EF4-FFF2-40B4-BE49-F238E27FC236}">
                <a16:creationId xmlns:a16="http://schemas.microsoft.com/office/drawing/2014/main" id="{2C2ACE7C-58AC-0AE0-B3EE-BD3D09CBFBD3}"/>
              </a:ext>
            </a:extLst>
          </p:cNvPr>
          <p:cNvSpPr txBox="1"/>
          <p:nvPr/>
        </p:nvSpPr>
        <p:spPr>
          <a:xfrm>
            <a:off x="584791" y="744575"/>
            <a:ext cx="7102549" cy="338554"/>
          </a:xfrm>
          <a:prstGeom prst="rect">
            <a:avLst/>
          </a:prstGeom>
          <a:noFill/>
        </p:spPr>
        <p:txBody>
          <a:bodyPr wrap="square" rtlCol="0">
            <a:spAutoFit/>
          </a:bodyPr>
          <a:lstStyle/>
          <a:p>
            <a:r>
              <a:rPr lang="en-IN" sz="1600" b="1" dirty="0"/>
              <a:t>2. IDENTIFY THE ACTUAL PROBLEM USING THINKING SKILLS</a:t>
            </a:r>
          </a:p>
        </p:txBody>
      </p:sp>
      <p:pic>
        <p:nvPicPr>
          <p:cNvPr id="4" name="Picture 3">
            <a:extLst>
              <a:ext uri="{FF2B5EF4-FFF2-40B4-BE49-F238E27FC236}">
                <a16:creationId xmlns:a16="http://schemas.microsoft.com/office/drawing/2014/main" id="{8A8831FD-E271-FF5F-951F-1563C17C5C82}"/>
              </a:ext>
            </a:extLst>
          </p:cNvPr>
          <p:cNvPicPr>
            <a:picLocks noChangeAspect="1"/>
          </p:cNvPicPr>
          <p:nvPr/>
        </p:nvPicPr>
        <p:blipFill>
          <a:blip r:embed="rId5"/>
          <a:stretch>
            <a:fillRect/>
          </a:stretch>
        </p:blipFill>
        <p:spPr>
          <a:xfrm>
            <a:off x="419211" y="1255675"/>
            <a:ext cx="4967832" cy="30829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2" name="Google Shape;102;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3" name="Google Shape;103;p18"/>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3" name="Picture 2">
            <a:extLst>
              <a:ext uri="{FF2B5EF4-FFF2-40B4-BE49-F238E27FC236}">
                <a16:creationId xmlns:a16="http://schemas.microsoft.com/office/drawing/2014/main" id="{A27E0E01-E076-073F-6A7F-5365F5450A70}"/>
              </a:ext>
            </a:extLst>
          </p:cNvPr>
          <p:cNvPicPr>
            <a:picLocks noChangeAspect="1"/>
          </p:cNvPicPr>
          <p:nvPr/>
        </p:nvPicPr>
        <p:blipFill>
          <a:blip r:embed="rId4"/>
          <a:stretch>
            <a:fillRect/>
          </a:stretch>
        </p:blipFill>
        <p:spPr>
          <a:xfrm>
            <a:off x="230594" y="657499"/>
            <a:ext cx="4223914" cy="1519127"/>
          </a:xfrm>
          <a:prstGeom prst="rect">
            <a:avLst/>
          </a:prstGeom>
        </p:spPr>
      </p:pic>
      <p:pic>
        <p:nvPicPr>
          <p:cNvPr id="5" name="Picture 4">
            <a:extLst>
              <a:ext uri="{FF2B5EF4-FFF2-40B4-BE49-F238E27FC236}">
                <a16:creationId xmlns:a16="http://schemas.microsoft.com/office/drawing/2014/main" id="{5EB136A8-66C4-AF39-79DD-27394E3189B4}"/>
              </a:ext>
            </a:extLst>
          </p:cNvPr>
          <p:cNvPicPr>
            <a:picLocks noChangeAspect="1"/>
          </p:cNvPicPr>
          <p:nvPr/>
        </p:nvPicPr>
        <p:blipFill>
          <a:blip r:embed="rId5"/>
          <a:stretch>
            <a:fillRect/>
          </a:stretch>
        </p:blipFill>
        <p:spPr>
          <a:xfrm>
            <a:off x="230594" y="2309375"/>
            <a:ext cx="4223914" cy="2052600"/>
          </a:xfrm>
          <a:prstGeom prst="rect">
            <a:avLst/>
          </a:prstGeom>
        </p:spPr>
      </p:pic>
      <p:pic>
        <p:nvPicPr>
          <p:cNvPr id="7" name="Picture 6">
            <a:extLst>
              <a:ext uri="{FF2B5EF4-FFF2-40B4-BE49-F238E27FC236}">
                <a16:creationId xmlns:a16="http://schemas.microsoft.com/office/drawing/2014/main" id="{2B00A6F1-43FF-50CB-6769-838470DC7E3B}"/>
              </a:ext>
            </a:extLst>
          </p:cNvPr>
          <p:cNvPicPr>
            <a:picLocks noChangeAspect="1"/>
          </p:cNvPicPr>
          <p:nvPr/>
        </p:nvPicPr>
        <p:blipFill>
          <a:blip r:embed="rId6"/>
          <a:stretch>
            <a:fillRect/>
          </a:stretch>
        </p:blipFill>
        <p:spPr>
          <a:xfrm>
            <a:off x="4454508" y="3513958"/>
            <a:ext cx="4689492" cy="15895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2" name="Google Shape;11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3" name="Google Shape;113;p19"/>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14" name="Google Shape;114;p19"/>
          <p:cNvPicPr preferRelativeResize="0"/>
          <p:nvPr/>
        </p:nvPicPr>
        <p:blipFill>
          <a:blip r:embed="rId4">
            <a:alphaModFix/>
          </a:blip>
          <a:stretch>
            <a:fillRect/>
          </a:stretch>
        </p:blipFill>
        <p:spPr>
          <a:xfrm>
            <a:off x="0" y="0"/>
            <a:ext cx="9144003" cy="5143501"/>
          </a:xfrm>
          <a:prstGeom prst="rect">
            <a:avLst/>
          </a:prstGeom>
          <a:noFill/>
          <a:ln>
            <a:noFill/>
          </a:ln>
        </p:spPr>
      </p:pic>
      <p:pic>
        <p:nvPicPr>
          <p:cNvPr id="3" name="Picture 2">
            <a:extLst>
              <a:ext uri="{FF2B5EF4-FFF2-40B4-BE49-F238E27FC236}">
                <a16:creationId xmlns:a16="http://schemas.microsoft.com/office/drawing/2014/main" id="{5056BB72-7165-3198-FF8F-ACF90EE72CA1}"/>
              </a:ext>
            </a:extLst>
          </p:cNvPr>
          <p:cNvPicPr>
            <a:picLocks noChangeAspect="1"/>
          </p:cNvPicPr>
          <p:nvPr/>
        </p:nvPicPr>
        <p:blipFill>
          <a:blip r:embed="rId5"/>
          <a:stretch>
            <a:fillRect/>
          </a:stretch>
        </p:blipFill>
        <p:spPr>
          <a:xfrm>
            <a:off x="98018" y="361950"/>
            <a:ext cx="5800725" cy="2209800"/>
          </a:xfrm>
          <a:prstGeom prst="rect">
            <a:avLst/>
          </a:prstGeom>
        </p:spPr>
      </p:pic>
      <p:pic>
        <p:nvPicPr>
          <p:cNvPr id="5" name="Picture 4">
            <a:extLst>
              <a:ext uri="{FF2B5EF4-FFF2-40B4-BE49-F238E27FC236}">
                <a16:creationId xmlns:a16="http://schemas.microsoft.com/office/drawing/2014/main" id="{6FB56D1F-2AF9-AF0C-D1F7-84457893F47A}"/>
              </a:ext>
            </a:extLst>
          </p:cNvPr>
          <p:cNvPicPr>
            <a:picLocks noChangeAspect="1"/>
          </p:cNvPicPr>
          <p:nvPr/>
        </p:nvPicPr>
        <p:blipFill>
          <a:blip r:embed="rId6"/>
          <a:stretch>
            <a:fillRect/>
          </a:stretch>
        </p:blipFill>
        <p:spPr>
          <a:xfrm>
            <a:off x="98017" y="2476113"/>
            <a:ext cx="5800725" cy="2763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2" name="Google Shape;122;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3" name="Google Shape;123;p20"/>
          <p:cNvPicPr preferRelativeResize="0"/>
          <p:nvPr/>
        </p:nvPicPr>
        <p:blipFill>
          <a:blip r:embed="rId3">
            <a:alphaModFix/>
          </a:blip>
          <a:stretch>
            <a:fillRect/>
          </a:stretch>
        </p:blipFill>
        <p:spPr>
          <a:xfrm>
            <a:off x="-3" y="0"/>
            <a:ext cx="9144003" cy="5143501"/>
          </a:xfrm>
          <a:prstGeom prst="rect">
            <a:avLst/>
          </a:prstGeom>
          <a:noFill/>
          <a:ln>
            <a:noFill/>
          </a:ln>
        </p:spPr>
      </p:pic>
      <p:pic>
        <p:nvPicPr>
          <p:cNvPr id="3" name="Picture 2">
            <a:extLst>
              <a:ext uri="{FF2B5EF4-FFF2-40B4-BE49-F238E27FC236}">
                <a16:creationId xmlns:a16="http://schemas.microsoft.com/office/drawing/2014/main" id="{E06A4CCE-EC71-30C8-7E7C-07ED29AD6674}"/>
              </a:ext>
            </a:extLst>
          </p:cNvPr>
          <p:cNvPicPr>
            <a:picLocks noChangeAspect="1"/>
          </p:cNvPicPr>
          <p:nvPr/>
        </p:nvPicPr>
        <p:blipFill>
          <a:blip r:embed="rId4"/>
          <a:stretch>
            <a:fillRect/>
          </a:stretch>
        </p:blipFill>
        <p:spPr>
          <a:xfrm>
            <a:off x="131800" y="609162"/>
            <a:ext cx="5067521" cy="359069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Words>
  <Application>Microsoft Office PowerPoint</Application>
  <PresentationFormat>On-screen Show (16:9)</PresentationFormat>
  <Paragraphs>18</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Roboto Black</vt:lpstr>
      <vt:lpstr>Roboto</vt:lpstr>
      <vt:lpstr>Roboto Medium</vt:lpstr>
      <vt:lpstr>Arial</vt:lpstr>
      <vt:lpstr>Simple Light</vt:lpstr>
      <vt:lpstr>PowerPoint Presentation</vt:lpstr>
      <vt:lpstr>PowerPoint Presentation</vt:lpstr>
      <vt:lpstr>TEST TIME ON PLAN AND ORGANISE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DELL</cp:lastModifiedBy>
  <cp:revision>1</cp:revision>
  <dcterms:modified xsi:type="dcterms:W3CDTF">2025-04-08T13:44:58Z</dcterms:modified>
</cp:coreProperties>
</file>